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63"/>
  </p:notesMasterIdLst>
  <p:handoutMasterIdLst>
    <p:handoutMasterId r:id="rId264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28" r:id="rId171"/>
    <p:sldId id="629" r:id="rId172"/>
    <p:sldId id="421" r:id="rId173"/>
    <p:sldId id="422" r:id="rId174"/>
    <p:sldId id="423" r:id="rId175"/>
    <p:sldId id="424" r:id="rId176"/>
    <p:sldId id="471" r:id="rId177"/>
    <p:sldId id="432" r:id="rId178"/>
    <p:sldId id="263" r:id="rId179"/>
    <p:sldId id="264" r:id="rId180"/>
    <p:sldId id="267" r:id="rId181"/>
    <p:sldId id="297" r:id="rId182"/>
    <p:sldId id="390" r:id="rId183"/>
    <p:sldId id="387" r:id="rId184"/>
    <p:sldId id="391" r:id="rId185"/>
    <p:sldId id="392" r:id="rId186"/>
    <p:sldId id="393" r:id="rId187"/>
    <p:sldId id="272" r:id="rId188"/>
    <p:sldId id="266" r:id="rId189"/>
    <p:sldId id="341" r:id="rId190"/>
    <p:sldId id="344" r:id="rId191"/>
    <p:sldId id="345" r:id="rId192"/>
    <p:sldId id="343" r:id="rId193"/>
    <p:sldId id="347" r:id="rId194"/>
    <p:sldId id="348" r:id="rId195"/>
    <p:sldId id="349" r:id="rId196"/>
    <p:sldId id="350" r:id="rId197"/>
    <p:sldId id="310" r:id="rId198"/>
    <p:sldId id="311" r:id="rId199"/>
    <p:sldId id="312" r:id="rId200"/>
    <p:sldId id="313" r:id="rId201"/>
    <p:sldId id="268" r:id="rId202"/>
    <p:sldId id="299" r:id="rId203"/>
    <p:sldId id="399" r:id="rId204"/>
    <p:sldId id="269" r:id="rId205"/>
    <p:sldId id="273" r:id="rId206"/>
    <p:sldId id="316" r:id="rId207"/>
    <p:sldId id="315" r:id="rId208"/>
    <p:sldId id="318" r:id="rId209"/>
    <p:sldId id="317" r:id="rId210"/>
    <p:sldId id="314" r:id="rId211"/>
    <p:sldId id="276" r:id="rId212"/>
    <p:sldId id="274" r:id="rId213"/>
    <p:sldId id="275" r:id="rId214"/>
    <p:sldId id="319" r:id="rId215"/>
    <p:sldId id="277" r:id="rId216"/>
    <p:sldId id="270" r:id="rId217"/>
    <p:sldId id="265" r:id="rId218"/>
    <p:sldId id="280" r:id="rId219"/>
    <p:sldId id="279" r:id="rId220"/>
    <p:sldId id="281" r:id="rId221"/>
    <p:sldId id="283" r:id="rId222"/>
    <p:sldId id="284" r:id="rId223"/>
    <p:sldId id="285" r:id="rId224"/>
    <p:sldId id="291" r:id="rId225"/>
    <p:sldId id="292" r:id="rId226"/>
    <p:sldId id="405" r:id="rId227"/>
    <p:sldId id="286" r:id="rId228"/>
    <p:sldId id="289" r:id="rId229"/>
    <p:sldId id="290" r:id="rId230"/>
    <p:sldId id="287" r:id="rId231"/>
    <p:sldId id="288" r:id="rId232"/>
    <p:sldId id="282" r:id="rId233"/>
    <p:sldId id="351" r:id="rId234"/>
    <p:sldId id="353" r:id="rId235"/>
    <p:sldId id="354" r:id="rId236"/>
    <p:sldId id="355" r:id="rId237"/>
    <p:sldId id="356" r:id="rId238"/>
    <p:sldId id="357" r:id="rId239"/>
    <p:sldId id="362" r:id="rId240"/>
    <p:sldId id="358" r:id="rId241"/>
    <p:sldId id="359" r:id="rId242"/>
    <p:sldId id="364" r:id="rId243"/>
    <p:sldId id="360" r:id="rId244"/>
    <p:sldId id="363" r:id="rId245"/>
    <p:sldId id="365" r:id="rId246"/>
    <p:sldId id="366" r:id="rId247"/>
    <p:sldId id="406" r:id="rId248"/>
    <p:sldId id="369" r:id="rId249"/>
    <p:sldId id="368" r:id="rId250"/>
    <p:sldId id="370" r:id="rId251"/>
    <p:sldId id="373" r:id="rId252"/>
    <p:sldId id="374" r:id="rId253"/>
    <p:sldId id="375" r:id="rId254"/>
    <p:sldId id="377" r:id="rId255"/>
    <p:sldId id="376" r:id="rId256"/>
    <p:sldId id="352" r:id="rId257"/>
    <p:sldId id="382" r:id="rId258"/>
    <p:sldId id="328" r:id="rId259"/>
    <p:sldId id="409" r:id="rId260"/>
    <p:sldId id="410" r:id="rId261"/>
    <p:sldId id="411" r:id="rId262"/>
  </p:sldIdLst>
  <p:sldSz cx="12192000" cy="6858000"/>
  <p:notesSz cx="6858000" cy="9144000"/>
  <p:embeddedFontLst>
    <p:embeddedFont>
      <p:font typeface="Roboto" pitchFamily="2" charset="0"/>
      <p:regular r:id="rId265"/>
      <p:italic r:id="rId266"/>
    </p:embeddedFont>
    <p:embeddedFont>
      <p:font typeface="Calibri" panose="020F0502020204030204" pitchFamily="34" charset="0"/>
      <p:regular r:id="rId267"/>
      <p:bold r:id="rId268"/>
      <p:italic r:id="rId269"/>
      <p:boldItalic r:id="rId270"/>
    </p:embeddedFont>
    <p:embeddedFont>
      <p:font typeface="Roboto Condensed" panose="02000000000000000000" pitchFamily="2" charset="0"/>
      <p:regular r:id="rId271"/>
    </p:embeddedFont>
    <p:embeddedFont>
      <p:font typeface="Roboto Slab" pitchFamily="2" charset="0"/>
      <p:regular r:id="rId272"/>
      <p:bold r:id="rId273"/>
    </p:embeddedFont>
    <p:embeddedFont>
      <p:font typeface="游ゴシック" panose="020B0400000000000000" pitchFamily="50" charset="-128"/>
      <p:regular r:id="rId274"/>
      <p:bold r:id="rId275"/>
    </p:embeddedFont>
    <p:embeddedFont>
      <p:font typeface="Segoe UI Black" panose="020B0A02040204020203" pitchFamily="34" charset="0"/>
      <p:bold r:id="rId276"/>
      <p:boldItalic r:id="rId277"/>
    </p:embeddedFont>
    <p:embeddedFont>
      <p:font typeface="Segoe UI Light" panose="020B0502040204020203" pitchFamily="34" charset="0"/>
      <p:regular r:id="rId278"/>
      <p:italic r:id="rId279"/>
    </p:embeddedFont>
    <p:embeddedFont>
      <p:font typeface="Segoe UI" panose="020B0502040204020203" pitchFamily="34" charset="0"/>
      <p:regular r:id="rId280"/>
      <p:bold r:id="rId281"/>
      <p:italic r:id="rId282"/>
      <p:boldItalic r:id="rId283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28"/>
            <p14:sldId id="629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font" Target="fonts/font4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font" Target="fonts/font15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font" Target="fonts/font5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font" Target="fonts/font16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font" Target="fonts/font6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65" Type="http://schemas.openxmlformats.org/officeDocument/2006/relationships/font" Target="fonts/font1.fntdata"/><Relationship Id="rId281" Type="http://schemas.openxmlformats.org/officeDocument/2006/relationships/font" Target="fonts/font17.fntdata"/><Relationship Id="rId286" Type="http://schemas.openxmlformats.org/officeDocument/2006/relationships/theme" Target="theme/theme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font" Target="fonts/font7.fntdata"/><Relationship Id="rId276" Type="http://schemas.openxmlformats.org/officeDocument/2006/relationships/font" Target="fonts/font12.fntdata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font" Target="fonts/font2.fntdata"/><Relationship Id="rId287" Type="http://schemas.openxmlformats.org/officeDocument/2006/relationships/tableStyles" Target="tableStyles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font" Target="fonts/font18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font" Target="fonts/font13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font" Target="fonts/font8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font" Target="fonts/font3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font" Target="fonts/font1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font" Target="fonts/font14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font" Target="fonts/font9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notesMaster" Target="notesMasters/notesMaster1.xml"/><Relationship Id="rId284" Type="http://schemas.openxmlformats.org/officeDocument/2006/relationships/presProps" Target="presProps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font" Target="fonts/font10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handoutMaster" Target="handoutMasters/handoutMaster1.xml"/><Relationship Id="rId285" Type="http://schemas.openxmlformats.org/officeDocument/2006/relationships/viewProps" Target="viewProps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font" Target="fonts/font11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944768"/>
        <c:axId val="256962944"/>
      </c:lineChart>
      <c:catAx>
        <c:axId val="2569447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6962944"/>
        <c:crosses val="autoZero"/>
        <c:auto val="1"/>
        <c:lblAlgn val="ctr"/>
        <c:lblOffset val="100"/>
        <c:noMultiLvlLbl val="0"/>
      </c:catAx>
      <c:valAx>
        <c:axId val="2569629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694476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58240896"/>
        <c:axId val="258242432"/>
      </c:barChart>
      <c:catAx>
        <c:axId val="25824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8242432"/>
        <c:crosses val="autoZero"/>
        <c:auto val="1"/>
        <c:lblAlgn val="ctr"/>
        <c:lblOffset val="100"/>
        <c:noMultiLvlLbl val="0"/>
      </c:catAx>
      <c:valAx>
        <c:axId val="2582424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824089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7762816"/>
        <c:axId val="257764736"/>
      </c:lineChart>
      <c:catAx>
        <c:axId val="25776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7764736"/>
        <c:crosses val="autoZero"/>
        <c:auto val="1"/>
        <c:lblAlgn val="ctr"/>
        <c:lblOffset val="100"/>
        <c:noMultiLvlLbl val="0"/>
      </c:catAx>
      <c:valAx>
        <c:axId val="2577647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77628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7780736"/>
        <c:axId val="258884736"/>
      </c:lineChart>
      <c:catAx>
        <c:axId val="257780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8884736"/>
        <c:crosses val="autoZero"/>
        <c:auto val="1"/>
        <c:lblAlgn val="ctr"/>
        <c:lblOffset val="100"/>
        <c:noMultiLvlLbl val="0"/>
      </c:catAx>
      <c:valAx>
        <c:axId val="2588847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778073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913024"/>
        <c:axId val="258914944"/>
      </c:lineChart>
      <c:catAx>
        <c:axId val="2589130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8914944"/>
        <c:crosses val="autoZero"/>
        <c:auto val="1"/>
        <c:lblAlgn val="ctr"/>
        <c:lblOffset val="100"/>
        <c:noMultiLvlLbl val="0"/>
      </c:catAx>
      <c:valAx>
        <c:axId val="2589149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89130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7895040"/>
        <c:axId val="257900928"/>
      </c:lineChart>
      <c:catAx>
        <c:axId val="2578950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7900928"/>
        <c:crosses val="autoZero"/>
        <c:auto val="1"/>
        <c:lblAlgn val="ctr"/>
        <c:lblOffset val="1000"/>
        <c:noMultiLvlLbl val="0"/>
      </c:catAx>
      <c:valAx>
        <c:axId val="257900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78950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56716800"/>
        <c:axId val="256718336"/>
      </c:barChart>
      <c:catAx>
        <c:axId val="256716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56718336"/>
        <c:crosses val="autoZero"/>
        <c:auto val="1"/>
        <c:lblAlgn val="ctr"/>
        <c:lblOffset val="100"/>
        <c:noMultiLvlLbl val="0"/>
      </c:catAx>
      <c:valAx>
        <c:axId val="2567183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6716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6772736"/>
        <c:axId val="256831872"/>
      </c:barChart>
      <c:catAx>
        <c:axId val="25677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6831872"/>
        <c:crosses val="autoZero"/>
        <c:auto val="1"/>
        <c:lblAlgn val="ctr"/>
        <c:lblOffset val="100"/>
        <c:noMultiLvlLbl val="0"/>
      </c:catAx>
      <c:valAx>
        <c:axId val="2568318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67727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6860928"/>
        <c:axId val="256862464"/>
      </c:barChart>
      <c:catAx>
        <c:axId val="25686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6862464"/>
        <c:crosses val="autoZero"/>
        <c:auto val="1"/>
        <c:lblAlgn val="ctr"/>
        <c:lblOffset val="100"/>
        <c:noMultiLvlLbl val="0"/>
      </c:catAx>
      <c:valAx>
        <c:axId val="2568624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68609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010496"/>
        <c:axId val="258012672"/>
      </c:lineChart>
      <c:catAx>
        <c:axId val="25801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8012672"/>
        <c:crosses val="autoZero"/>
        <c:auto val="1"/>
        <c:lblAlgn val="ctr"/>
        <c:lblOffset val="100"/>
        <c:noMultiLvlLbl val="0"/>
      </c:catAx>
      <c:valAx>
        <c:axId val="2580126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80104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8341120"/>
        <c:axId val="258019328"/>
      </c:barChart>
      <c:catAx>
        <c:axId val="25834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8019328"/>
        <c:crosses val="autoZero"/>
        <c:auto val="1"/>
        <c:lblAlgn val="ctr"/>
        <c:lblOffset val="100"/>
        <c:noMultiLvlLbl val="0"/>
      </c:catAx>
      <c:valAx>
        <c:axId val="2580193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83411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50544512"/>
        <c:axId val="250546048"/>
      </c:barChart>
      <c:catAx>
        <c:axId val="25054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0546048"/>
        <c:crosses val="autoZero"/>
        <c:auto val="1"/>
        <c:lblAlgn val="ctr"/>
        <c:lblOffset val="100"/>
        <c:noMultiLvlLbl val="0"/>
      </c:catAx>
      <c:valAx>
        <c:axId val="2505460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05445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576256"/>
        <c:axId val="250578048"/>
      </c:lineChart>
      <c:catAx>
        <c:axId val="2505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50578048"/>
        <c:crosses val="autoZero"/>
        <c:auto val="1"/>
        <c:lblAlgn val="ctr"/>
        <c:lblOffset val="100"/>
        <c:noMultiLvlLbl val="0"/>
      </c:catAx>
      <c:valAx>
        <c:axId val="2505780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505762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16.06.2021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96.png"/><Relationship Id="rId26" Type="http://schemas.openxmlformats.org/officeDocument/2006/relationships/image" Target="../media/image30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04.png"/><Relationship Id="rId42" Type="http://schemas.openxmlformats.org/officeDocument/2006/relationships/image" Target="../media/image308.png"/><Relationship Id="rId47" Type="http://schemas.openxmlformats.org/officeDocument/2006/relationships/image" Target="../media/image452.svg"/><Relationship Id="rId50" Type="http://schemas.openxmlformats.org/officeDocument/2006/relationships/image" Target="../media/image31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21.png"/><Relationship Id="rId76" Type="http://schemas.openxmlformats.org/officeDocument/2006/relationships/image" Target="../media/image32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89.png"/><Relationship Id="rId16" Type="http://schemas.openxmlformats.org/officeDocument/2006/relationships/image" Target="../media/image29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99.png"/><Relationship Id="rId32" Type="http://schemas.openxmlformats.org/officeDocument/2006/relationships/image" Target="../media/image303.png"/><Relationship Id="rId37" Type="http://schemas.openxmlformats.org/officeDocument/2006/relationships/image" Target="../media/image442.svg"/><Relationship Id="rId40" Type="http://schemas.openxmlformats.org/officeDocument/2006/relationships/image" Target="../media/image30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16.png"/><Relationship Id="rId66" Type="http://schemas.openxmlformats.org/officeDocument/2006/relationships/image" Target="../media/image320.png"/><Relationship Id="rId74" Type="http://schemas.openxmlformats.org/officeDocument/2006/relationships/image" Target="../media/image32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9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09.png"/><Relationship Id="rId52" Type="http://schemas.openxmlformats.org/officeDocument/2006/relationships/image" Target="../media/image313.png"/><Relationship Id="rId60" Type="http://schemas.openxmlformats.org/officeDocument/2006/relationships/image" Target="../media/image31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26.png"/><Relationship Id="rId81" Type="http://schemas.openxmlformats.org/officeDocument/2006/relationships/image" Target="../media/image486.svg"/><Relationship Id="rId4" Type="http://schemas.openxmlformats.org/officeDocument/2006/relationships/image" Target="../media/image290.png"/><Relationship Id="rId9" Type="http://schemas.openxmlformats.org/officeDocument/2006/relationships/image" Target="../media/image415.svg"/><Relationship Id="rId14" Type="http://schemas.openxmlformats.org/officeDocument/2006/relationships/image" Target="../media/image294.png"/><Relationship Id="rId22" Type="http://schemas.openxmlformats.org/officeDocument/2006/relationships/image" Target="../media/image298.png"/><Relationship Id="rId27" Type="http://schemas.openxmlformats.org/officeDocument/2006/relationships/image" Target="../media/image432.svg"/><Relationship Id="rId30" Type="http://schemas.openxmlformats.org/officeDocument/2006/relationships/image" Target="../media/image30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11.png"/><Relationship Id="rId56" Type="http://schemas.openxmlformats.org/officeDocument/2006/relationships/image" Target="../media/image315.png"/><Relationship Id="rId64" Type="http://schemas.openxmlformats.org/officeDocument/2006/relationships/image" Target="../media/image31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91.png"/><Relationship Id="rId51" Type="http://schemas.openxmlformats.org/officeDocument/2006/relationships/image" Target="../media/image456.svg"/><Relationship Id="rId72" Type="http://schemas.openxmlformats.org/officeDocument/2006/relationships/image" Target="../media/image323.png"/><Relationship Id="rId80" Type="http://schemas.openxmlformats.org/officeDocument/2006/relationships/image" Target="../media/image327.png"/><Relationship Id="rId3" Type="http://schemas.openxmlformats.org/officeDocument/2006/relationships/image" Target="../media/image409.svg"/><Relationship Id="rId12" Type="http://schemas.openxmlformats.org/officeDocument/2006/relationships/image" Target="../media/image29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06.png"/><Relationship Id="rId46" Type="http://schemas.openxmlformats.org/officeDocument/2006/relationships/image" Target="../media/image31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97.png"/><Relationship Id="rId41" Type="http://schemas.openxmlformats.org/officeDocument/2006/relationships/image" Target="../media/image446.svg"/><Relationship Id="rId54" Type="http://schemas.openxmlformats.org/officeDocument/2006/relationships/image" Target="../media/image314.png"/><Relationship Id="rId62" Type="http://schemas.openxmlformats.org/officeDocument/2006/relationships/image" Target="../media/image318.png"/><Relationship Id="rId70" Type="http://schemas.openxmlformats.org/officeDocument/2006/relationships/image" Target="../media/image32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01.png"/><Relationship Id="rId36" Type="http://schemas.openxmlformats.org/officeDocument/2006/relationships/image" Target="../media/image30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36.png"/><Relationship Id="rId26" Type="http://schemas.openxmlformats.org/officeDocument/2006/relationships/image" Target="../media/image34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44.png"/><Relationship Id="rId42" Type="http://schemas.openxmlformats.org/officeDocument/2006/relationships/image" Target="../media/image347.png"/><Relationship Id="rId47" Type="http://schemas.openxmlformats.org/officeDocument/2006/relationships/image" Target="../media/image524.svg"/><Relationship Id="rId50" Type="http://schemas.openxmlformats.org/officeDocument/2006/relationships/image" Target="../media/image35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60.png"/><Relationship Id="rId76" Type="http://schemas.openxmlformats.org/officeDocument/2006/relationships/image" Target="../media/image36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28.png"/><Relationship Id="rId16" Type="http://schemas.openxmlformats.org/officeDocument/2006/relationships/image" Target="../media/image33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39.png"/><Relationship Id="rId32" Type="http://schemas.openxmlformats.org/officeDocument/2006/relationships/image" Target="../media/image343.png"/><Relationship Id="rId37" Type="http://schemas.openxmlformats.org/officeDocument/2006/relationships/image" Target="../media/image514.svg"/><Relationship Id="rId40" Type="http://schemas.openxmlformats.org/officeDocument/2006/relationships/image" Target="../media/image34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55.png"/><Relationship Id="rId66" Type="http://schemas.openxmlformats.org/officeDocument/2006/relationships/image" Target="../media/image359.png"/><Relationship Id="rId74" Type="http://schemas.openxmlformats.org/officeDocument/2006/relationships/image" Target="../media/image36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3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48.png"/><Relationship Id="rId52" Type="http://schemas.openxmlformats.org/officeDocument/2006/relationships/image" Target="../media/image352.png"/><Relationship Id="rId60" Type="http://schemas.openxmlformats.org/officeDocument/2006/relationships/image" Target="../media/image35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65.png"/><Relationship Id="rId81" Type="http://schemas.openxmlformats.org/officeDocument/2006/relationships/image" Target="../media/image556.svg"/><Relationship Id="rId4" Type="http://schemas.openxmlformats.org/officeDocument/2006/relationships/image" Target="../media/image329.png"/><Relationship Id="rId9" Type="http://schemas.openxmlformats.org/officeDocument/2006/relationships/image" Target="../media/image385.svg"/><Relationship Id="rId14" Type="http://schemas.openxmlformats.org/officeDocument/2006/relationships/image" Target="../media/image334.png"/><Relationship Id="rId22" Type="http://schemas.openxmlformats.org/officeDocument/2006/relationships/image" Target="../media/image338.png"/><Relationship Id="rId27" Type="http://schemas.openxmlformats.org/officeDocument/2006/relationships/image" Target="../media/image504.svg"/><Relationship Id="rId30" Type="http://schemas.openxmlformats.org/officeDocument/2006/relationships/image" Target="../media/image34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50.png"/><Relationship Id="rId56" Type="http://schemas.openxmlformats.org/officeDocument/2006/relationships/image" Target="../media/image354.png"/><Relationship Id="rId64" Type="http://schemas.openxmlformats.org/officeDocument/2006/relationships/image" Target="../media/image35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31.png"/><Relationship Id="rId51" Type="http://schemas.openxmlformats.org/officeDocument/2006/relationships/image" Target="../media/image528.svg"/><Relationship Id="rId72" Type="http://schemas.openxmlformats.org/officeDocument/2006/relationships/image" Target="../media/image362.png"/><Relationship Id="rId80" Type="http://schemas.openxmlformats.org/officeDocument/2006/relationships/image" Target="../media/image366.png"/><Relationship Id="rId3" Type="http://schemas.openxmlformats.org/officeDocument/2006/relationships/image" Target="../media/image383.svg"/><Relationship Id="rId12" Type="http://schemas.openxmlformats.org/officeDocument/2006/relationships/image" Target="../media/image33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4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37.png"/><Relationship Id="rId41" Type="http://schemas.openxmlformats.org/officeDocument/2006/relationships/image" Target="../media/image518.svg"/><Relationship Id="rId54" Type="http://schemas.openxmlformats.org/officeDocument/2006/relationships/image" Target="../media/image353.png"/><Relationship Id="rId62" Type="http://schemas.openxmlformats.org/officeDocument/2006/relationships/image" Target="../media/image357.png"/><Relationship Id="rId70" Type="http://schemas.openxmlformats.org/officeDocument/2006/relationships/image" Target="../media/image36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41.png"/><Relationship Id="rId36" Type="http://schemas.openxmlformats.org/officeDocument/2006/relationships/image" Target="../media/image34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75.png"/><Relationship Id="rId26" Type="http://schemas.openxmlformats.org/officeDocument/2006/relationships/image" Target="../media/image37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83.png"/><Relationship Id="rId42" Type="http://schemas.openxmlformats.org/officeDocument/2006/relationships/image" Target="../media/image387.png"/><Relationship Id="rId47" Type="http://schemas.openxmlformats.org/officeDocument/2006/relationships/image" Target="../media/image596.svg"/><Relationship Id="rId50" Type="http://schemas.openxmlformats.org/officeDocument/2006/relationships/image" Target="../media/image39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00.png"/><Relationship Id="rId76" Type="http://schemas.openxmlformats.org/officeDocument/2006/relationships/image" Target="../media/image40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67.png"/><Relationship Id="rId16" Type="http://schemas.openxmlformats.org/officeDocument/2006/relationships/image" Target="../media/image37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78.png"/><Relationship Id="rId32" Type="http://schemas.openxmlformats.org/officeDocument/2006/relationships/image" Target="../media/image382.png"/><Relationship Id="rId37" Type="http://schemas.openxmlformats.org/officeDocument/2006/relationships/image" Target="../media/image586.svg"/><Relationship Id="rId40" Type="http://schemas.openxmlformats.org/officeDocument/2006/relationships/image" Target="../media/image38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95.png"/><Relationship Id="rId66" Type="http://schemas.openxmlformats.org/officeDocument/2006/relationships/image" Target="../media/image399.png"/><Relationship Id="rId74" Type="http://schemas.openxmlformats.org/officeDocument/2006/relationships/image" Target="../media/image40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7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88.png"/><Relationship Id="rId52" Type="http://schemas.openxmlformats.org/officeDocument/2006/relationships/image" Target="../media/image392.png"/><Relationship Id="rId60" Type="http://schemas.openxmlformats.org/officeDocument/2006/relationships/image" Target="../media/image39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05.png"/><Relationship Id="rId81" Type="http://schemas.openxmlformats.org/officeDocument/2006/relationships/image" Target="../media/image624.svg"/><Relationship Id="rId4" Type="http://schemas.openxmlformats.org/officeDocument/2006/relationships/image" Target="../media/image368.png"/><Relationship Id="rId9" Type="http://schemas.openxmlformats.org/officeDocument/2006/relationships/image" Target="../media/image564.svg"/><Relationship Id="rId14" Type="http://schemas.openxmlformats.org/officeDocument/2006/relationships/image" Target="../media/image373.png"/><Relationship Id="rId22" Type="http://schemas.openxmlformats.org/officeDocument/2006/relationships/image" Target="../media/image377.png"/><Relationship Id="rId27" Type="http://schemas.openxmlformats.org/officeDocument/2006/relationships/image" Target="../media/image578.svg"/><Relationship Id="rId30" Type="http://schemas.openxmlformats.org/officeDocument/2006/relationships/image" Target="../media/image38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90.png"/><Relationship Id="rId56" Type="http://schemas.openxmlformats.org/officeDocument/2006/relationships/image" Target="../media/image394.png"/><Relationship Id="rId64" Type="http://schemas.openxmlformats.org/officeDocument/2006/relationships/image" Target="../media/image39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70.png"/><Relationship Id="rId51" Type="http://schemas.openxmlformats.org/officeDocument/2006/relationships/image" Target="../media/image600.svg"/><Relationship Id="rId72" Type="http://schemas.openxmlformats.org/officeDocument/2006/relationships/image" Target="../media/image402.png"/><Relationship Id="rId80" Type="http://schemas.openxmlformats.org/officeDocument/2006/relationships/image" Target="../media/image406.png"/><Relationship Id="rId3" Type="http://schemas.openxmlformats.org/officeDocument/2006/relationships/image" Target="../media/image558.svg"/><Relationship Id="rId12" Type="http://schemas.openxmlformats.org/officeDocument/2006/relationships/image" Target="../media/image37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85.png"/><Relationship Id="rId46" Type="http://schemas.openxmlformats.org/officeDocument/2006/relationships/image" Target="../media/image38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76.png"/><Relationship Id="rId41" Type="http://schemas.openxmlformats.org/officeDocument/2006/relationships/image" Target="../media/image590.svg"/><Relationship Id="rId54" Type="http://schemas.openxmlformats.org/officeDocument/2006/relationships/image" Target="../media/image393.png"/><Relationship Id="rId62" Type="http://schemas.openxmlformats.org/officeDocument/2006/relationships/image" Target="../media/image397.png"/><Relationship Id="rId70" Type="http://schemas.openxmlformats.org/officeDocument/2006/relationships/image" Target="../media/image40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80.png"/><Relationship Id="rId36" Type="http://schemas.openxmlformats.org/officeDocument/2006/relationships/image" Target="../media/image38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15.png"/><Relationship Id="rId26" Type="http://schemas.openxmlformats.org/officeDocument/2006/relationships/image" Target="../media/image41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23.png"/><Relationship Id="rId42" Type="http://schemas.openxmlformats.org/officeDocument/2006/relationships/image" Target="../media/image347.png"/><Relationship Id="rId47" Type="http://schemas.openxmlformats.org/officeDocument/2006/relationships/image" Target="../media/image668.svg"/><Relationship Id="rId50" Type="http://schemas.openxmlformats.org/officeDocument/2006/relationships/image" Target="../media/image43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07.png"/><Relationship Id="rId16" Type="http://schemas.openxmlformats.org/officeDocument/2006/relationships/image" Target="../media/image414.png"/><Relationship Id="rId20" Type="http://schemas.openxmlformats.org/officeDocument/2006/relationships/image" Target="../media/image41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32.png"/><Relationship Id="rId62" Type="http://schemas.openxmlformats.org/officeDocument/2006/relationships/image" Target="../media/image4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9.png"/><Relationship Id="rId11" Type="http://schemas.openxmlformats.org/officeDocument/2006/relationships/image" Target="../media/image634.svg"/><Relationship Id="rId24" Type="http://schemas.openxmlformats.org/officeDocument/2006/relationships/image" Target="../media/image418.png"/><Relationship Id="rId32" Type="http://schemas.openxmlformats.org/officeDocument/2006/relationships/image" Target="../media/image422.png"/><Relationship Id="rId37" Type="http://schemas.openxmlformats.org/officeDocument/2006/relationships/image" Target="../media/image660.svg"/><Relationship Id="rId40" Type="http://schemas.openxmlformats.org/officeDocument/2006/relationships/image" Target="../media/image42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3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20.png"/><Relationship Id="rId36" Type="http://schemas.openxmlformats.org/officeDocument/2006/relationships/image" Target="../media/image42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1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27.png"/><Relationship Id="rId52" Type="http://schemas.openxmlformats.org/officeDocument/2006/relationships/image" Target="../media/image431.png"/><Relationship Id="rId60" Type="http://schemas.openxmlformats.org/officeDocument/2006/relationships/image" Target="../media/image435.png"/><Relationship Id="rId65" Type="http://schemas.openxmlformats.org/officeDocument/2006/relationships/image" Target="../media/image686.svg"/><Relationship Id="rId4" Type="http://schemas.openxmlformats.org/officeDocument/2006/relationships/image" Target="../media/image408.png"/><Relationship Id="rId9" Type="http://schemas.openxmlformats.org/officeDocument/2006/relationships/image" Target="../media/image632.svg"/><Relationship Id="rId14" Type="http://schemas.openxmlformats.org/officeDocument/2006/relationships/image" Target="../media/image413.png"/><Relationship Id="rId22" Type="http://schemas.openxmlformats.org/officeDocument/2006/relationships/image" Target="../media/image417.png"/><Relationship Id="rId27" Type="http://schemas.openxmlformats.org/officeDocument/2006/relationships/image" Target="../media/image650.svg"/><Relationship Id="rId30" Type="http://schemas.openxmlformats.org/officeDocument/2006/relationships/image" Target="../media/image42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29.png"/><Relationship Id="rId56" Type="http://schemas.openxmlformats.org/officeDocument/2006/relationships/image" Target="../media/image433.png"/><Relationship Id="rId64" Type="http://schemas.openxmlformats.org/officeDocument/2006/relationships/image" Target="../media/image437.png"/><Relationship Id="rId8" Type="http://schemas.openxmlformats.org/officeDocument/2006/relationships/image" Target="../media/image41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1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25.png"/><Relationship Id="rId46" Type="http://schemas.openxmlformats.org/officeDocument/2006/relationships/image" Target="../media/image428.png"/><Relationship Id="rId59" Type="http://schemas.openxmlformats.org/officeDocument/2006/relationships/image" Target="../media/image680.sv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8.png"/><Relationship Id="rId7" Type="http://schemas.openxmlformats.org/officeDocument/2006/relationships/image" Target="../media/image440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42.png"/><Relationship Id="rId5" Type="http://schemas.openxmlformats.org/officeDocument/2006/relationships/image" Target="../media/image439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41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5.png"/><Relationship Id="rId5" Type="http://schemas.openxmlformats.org/officeDocument/2006/relationships/image" Target="../media/image35.svg"/><Relationship Id="rId4" Type="http://schemas.openxmlformats.org/officeDocument/2006/relationships/image" Target="../media/image444.png"/><Relationship Id="rId9" Type="http://schemas.openxmlformats.org/officeDocument/2006/relationships/image" Target="../media/image39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48.png"/><Relationship Id="rId5" Type="http://schemas.openxmlformats.org/officeDocument/2006/relationships/image" Target="../media/image43.svg"/><Relationship Id="rId4" Type="http://schemas.openxmlformats.org/officeDocument/2006/relationships/image" Target="../media/image447.png"/><Relationship Id="rId9" Type="http://schemas.openxmlformats.org/officeDocument/2006/relationships/image" Target="../media/image47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55.png"/><Relationship Id="rId18" Type="http://schemas.openxmlformats.org/officeDocument/2006/relationships/image" Target="../media/image71.svg"/><Relationship Id="rId3" Type="http://schemas.openxmlformats.org/officeDocument/2006/relationships/image" Target="../media/image450.png"/><Relationship Id="rId7" Type="http://schemas.openxmlformats.org/officeDocument/2006/relationships/image" Target="../media/image452.png"/><Relationship Id="rId12" Type="http://schemas.openxmlformats.org/officeDocument/2006/relationships/image" Target="../media/image65.svg"/><Relationship Id="rId17" Type="http://schemas.openxmlformats.org/officeDocument/2006/relationships/image" Target="../media/image4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54.png"/><Relationship Id="rId5" Type="http://schemas.openxmlformats.org/officeDocument/2006/relationships/image" Target="../media/image451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3.png"/><Relationship Id="rId14" Type="http://schemas.openxmlformats.org/officeDocument/2006/relationships/image" Target="../media/image67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5.png"/><Relationship Id="rId5" Type="http://schemas.openxmlformats.org/officeDocument/2006/relationships/image" Target="../media/image35.svg"/><Relationship Id="rId4" Type="http://schemas.openxmlformats.org/officeDocument/2006/relationships/image" Target="../media/image444.png"/><Relationship Id="rId9" Type="http://schemas.openxmlformats.org/officeDocument/2006/relationships/image" Target="../media/image39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48.png"/><Relationship Id="rId5" Type="http://schemas.openxmlformats.org/officeDocument/2006/relationships/image" Target="../media/image43.svg"/><Relationship Id="rId4" Type="http://schemas.openxmlformats.org/officeDocument/2006/relationships/image" Target="../media/image447.png"/><Relationship Id="rId9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45.png"/><Relationship Id="rId5" Type="http://schemas.openxmlformats.org/officeDocument/2006/relationships/image" Target="../media/image35.svg"/><Relationship Id="rId4" Type="http://schemas.openxmlformats.org/officeDocument/2006/relationships/image" Target="../media/image444.png"/><Relationship Id="rId9" Type="http://schemas.openxmlformats.org/officeDocument/2006/relationships/image" Target="../media/image39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48.png"/><Relationship Id="rId5" Type="http://schemas.openxmlformats.org/officeDocument/2006/relationships/image" Target="../media/image43.svg"/><Relationship Id="rId4" Type="http://schemas.openxmlformats.org/officeDocument/2006/relationships/image" Target="../media/image447.png"/><Relationship Id="rId9" Type="http://schemas.openxmlformats.org/officeDocument/2006/relationships/image" Target="../media/image47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62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59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61.png"/><Relationship Id="rId4" Type="http://schemas.openxmlformats.org/officeDocument/2006/relationships/image" Target="../media/image458.png"/><Relationship Id="rId9" Type="http://schemas.openxmlformats.org/officeDocument/2006/relationships/image" Target="../media/image47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63.png"/><Relationship Id="rId7" Type="http://schemas.openxmlformats.org/officeDocument/2006/relationships/image" Target="../media/image4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64.png"/><Relationship Id="rId4" Type="http://schemas.openxmlformats.org/officeDocument/2006/relationships/image" Target="../media/image74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62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59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61.png"/><Relationship Id="rId4" Type="http://schemas.openxmlformats.org/officeDocument/2006/relationships/image" Target="../media/image458.png"/><Relationship Id="rId9" Type="http://schemas.openxmlformats.org/officeDocument/2006/relationships/image" Target="../media/image47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58.png"/><Relationship Id="rId7" Type="http://schemas.openxmlformats.org/officeDocument/2006/relationships/image" Target="../media/image461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60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62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67.png"/><Relationship Id="rId7" Type="http://schemas.openxmlformats.org/officeDocument/2006/relationships/image" Target="../media/image4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68.png"/><Relationship Id="rId4" Type="http://schemas.openxmlformats.org/officeDocument/2006/relationships/image" Target="../media/image81.sv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70.png"/><Relationship Id="rId7" Type="http://schemas.openxmlformats.org/officeDocument/2006/relationships/image" Target="../media/image4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54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72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52.png"/><Relationship Id="rId5" Type="http://schemas.openxmlformats.org/officeDocument/2006/relationships/image" Target="../media/image59.svg"/><Relationship Id="rId10" Type="http://schemas.openxmlformats.org/officeDocument/2006/relationships/image" Target="../media/image473.png"/><Relationship Id="rId4" Type="http://schemas.openxmlformats.org/officeDocument/2006/relationships/image" Target="../media/image451.png"/><Relationship Id="rId9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7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75.png"/><Relationship Id="rId4" Type="http://schemas.openxmlformats.org/officeDocument/2006/relationships/image" Target="../media/image93.svg"/><Relationship Id="rId9" Type="http://schemas.openxmlformats.org/officeDocument/2006/relationships/image" Target="../media/image476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50.png"/><Relationship Id="rId7" Type="http://schemas.openxmlformats.org/officeDocument/2006/relationships/image" Target="../media/image4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51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5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79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81.png"/><Relationship Id="rId4" Type="http://schemas.openxmlformats.org/officeDocument/2006/relationships/image" Target="../media/image478.png"/><Relationship Id="rId9" Type="http://schemas.openxmlformats.org/officeDocument/2006/relationships/image" Target="../media/image105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86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83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85.png"/><Relationship Id="rId4" Type="http://schemas.openxmlformats.org/officeDocument/2006/relationships/image" Target="../media/image481.png"/><Relationship Id="rId9" Type="http://schemas.openxmlformats.org/officeDocument/2006/relationships/image" Target="../media/image113.sv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78.png"/><Relationship Id="rId7" Type="http://schemas.openxmlformats.org/officeDocument/2006/relationships/image" Target="../media/image487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89.png"/><Relationship Id="rId5" Type="http://schemas.openxmlformats.org/officeDocument/2006/relationships/image" Target="../media/image477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8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91.png"/><Relationship Id="rId5" Type="http://schemas.openxmlformats.org/officeDocument/2006/relationships/image" Target="../media/image125.svg"/><Relationship Id="rId4" Type="http://schemas.openxmlformats.org/officeDocument/2006/relationships/image" Target="../media/image490.png"/><Relationship Id="rId9" Type="http://schemas.openxmlformats.org/officeDocument/2006/relationships/image" Target="../media/image129.sv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96.png"/><Relationship Id="rId5" Type="http://schemas.openxmlformats.org/officeDocument/2006/relationships/image" Target="../media/image135.svg"/><Relationship Id="rId4" Type="http://schemas.openxmlformats.org/officeDocument/2006/relationships/image" Target="../media/image495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45.png"/><Relationship Id="rId5" Type="http://schemas.openxmlformats.org/officeDocument/2006/relationships/image" Target="../media/image35.svg"/><Relationship Id="rId4" Type="http://schemas.openxmlformats.org/officeDocument/2006/relationships/image" Target="../media/image444.png"/><Relationship Id="rId9" Type="http://schemas.openxmlformats.org/officeDocument/2006/relationships/image" Target="../media/image39.sv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99.png"/><Relationship Id="rId5" Type="http://schemas.openxmlformats.org/officeDocument/2006/relationships/image" Target="../media/image141.svg"/><Relationship Id="rId4" Type="http://schemas.openxmlformats.org/officeDocument/2006/relationships/image" Target="../media/image498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00.png"/><Relationship Id="rId7" Type="http://schemas.openxmlformats.org/officeDocument/2006/relationships/image" Target="../media/image502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04.png"/><Relationship Id="rId5" Type="http://schemas.openxmlformats.org/officeDocument/2006/relationships/image" Target="../media/image501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0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05.png"/><Relationship Id="rId7" Type="http://schemas.openxmlformats.org/officeDocument/2006/relationships/image" Target="../media/image50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06.png"/><Relationship Id="rId4" Type="http://schemas.openxmlformats.org/officeDocument/2006/relationships/image" Target="../media/image155.sv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08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09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11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15.png"/><Relationship Id="rId5" Type="http://schemas.openxmlformats.org/officeDocument/2006/relationships/image" Target="../media/image173.svg"/><Relationship Id="rId4" Type="http://schemas.openxmlformats.org/officeDocument/2006/relationships/image" Target="../media/image514.png"/><Relationship Id="rId9" Type="http://schemas.openxmlformats.org/officeDocument/2006/relationships/image" Target="../media/image177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18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23.png"/><Relationship Id="rId5" Type="http://schemas.openxmlformats.org/officeDocument/2006/relationships/image" Target="../media/image203.svg"/><Relationship Id="rId4" Type="http://schemas.openxmlformats.org/officeDocument/2006/relationships/image" Target="../media/image522.png"/><Relationship Id="rId9" Type="http://schemas.openxmlformats.org/officeDocument/2006/relationships/image" Target="../media/image207.sv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30.png"/><Relationship Id="rId3" Type="http://schemas.openxmlformats.org/officeDocument/2006/relationships/image" Target="../media/image525.png"/><Relationship Id="rId7" Type="http://schemas.openxmlformats.org/officeDocument/2006/relationships/image" Target="../media/image527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29.png"/><Relationship Id="rId5" Type="http://schemas.openxmlformats.org/officeDocument/2006/relationships/image" Target="../media/image526.png"/><Relationship Id="rId15" Type="http://schemas.openxmlformats.org/officeDocument/2006/relationships/image" Target="../media/image531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28.png"/><Relationship Id="rId14" Type="http://schemas.openxmlformats.org/officeDocument/2006/relationships/image" Target="../media/image219.sv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32.png"/><Relationship Id="rId5" Type="http://schemas.openxmlformats.org/officeDocument/2006/relationships/image" Target="../media/image211.svg"/><Relationship Id="rId4" Type="http://schemas.openxmlformats.org/officeDocument/2006/relationships/image" Target="../media/image526.png"/><Relationship Id="rId9" Type="http://schemas.openxmlformats.org/officeDocument/2006/relationships/image" Target="../media/image225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3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35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37.png"/><Relationship Id="rId4" Type="http://schemas.openxmlformats.org/officeDocument/2006/relationships/image" Target="../media/image534.png"/><Relationship Id="rId9" Type="http://schemas.openxmlformats.org/officeDocument/2006/relationships/image" Target="../media/image231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40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41.png"/><Relationship Id="rId7" Type="http://schemas.openxmlformats.org/officeDocument/2006/relationships/image" Target="../media/image5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42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7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45.png"/><Relationship Id="rId4" Type="http://schemas.openxmlformats.org/officeDocument/2006/relationships/image" Target="../media/image24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47.png"/><Relationship Id="rId5" Type="http://schemas.openxmlformats.org/officeDocument/2006/relationships/image" Target="../media/image251.svg"/><Relationship Id="rId4" Type="http://schemas.openxmlformats.org/officeDocument/2006/relationships/image" Target="../media/image546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49.png"/><Relationship Id="rId7" Type="http://schemas.openxmlformats.org/officeDocument/2006/relationships/image" Target="../media/image551.png"/><Relationship Id="rId2" Type="http://schemas.openxmlformats.org/officeDocument/2006/relationships/image" Target="../media/image548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50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52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54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55.png"/><Relationship Id="rId5" Type="http://schemas.openxmlformats.org/officeDocument/2006/relationships/image" Target="../media/image249.svg"/><Relationship Id="rId4" Type="http://schemas.openxmlformats.org/officeDocument/2006/relationships/image" Target="../media/image545.png"/><Relationship Id="rId9" Type="http://schemas.openxmlformats.org/officeDocument/2006/relationships/image" Target="../media/image270.sv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58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45.png"/><Relationship Id="rId9" Type="http://schemas.openxmlformats.org/officeDocument/2006/relationships/image" Target="../media/image2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71.png"/><Relationship Id="rId5" Type="http://schemas.openxmlformats.org/officeDocument/2006/relationships/image" Target="../media/image65.svg"/><Relationship Id="rId4" Type="http://schemas.openxmlformats.org/officeDocument/2006/relationships/image" Target="../media/image454.png"/><Relationship Id="rId9" Type="http://schemas.openxmlformats.org/officeDocument/2006/relationships/image" Target="../media/image91.sv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61.png"/><Relationship Id="rId3" Type="http://schemas.openxmlformats.org/officeDocument/2006/relationships/image" Target="../media/image34.png"/><Relationship Id="rId7" Type="http://schemas.openxmlformats.org/officeDocument/2006/relationships/image" Target="../media/image456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16.png"/><Relationship Id="rId5" Type="http://schemas.openxmlformats.org/officeDocument/2006/relationships/image" Target="../media/image507.png"/><Relationship Id="rId15" Type="http://schemas.openxmlformats.org/officeDocument/2006/relationships/image" Target="../media/image562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60.png"/><Relationship Id="rId14" Type="http://schemas.openxmlformats.org/officeDocument/2006/relationships/image" Target="../media/image280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63.png"/><Relationship Id="rId7" Type="http://schemas.openxmlformats.org/officeDocument/2006/relationships/image" Target="../media/image564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66.png"/><Relationship Id="rId5" Type="http://schemas.openxmlformats.org/officeDocument/2006/relationships/image" Target="../media/image535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65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59.png"/><Relationship Id="rId7" Type="http://schemas.openxmlformats.org/officeDocument/2006/relationships/image" Target="../media/image45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68.png"/><Relationship Id="rId5" Type="http://schemas.openxmlformats.org/officeDocument/2006/relationships/image" Target="../media/image567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52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69.png"/><Relationship Id="rId7" Type="http://schemas.openxmlformats.org/officeDocument/2006/relationships/image" Target="../media/image5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70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72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73.png"/><Relationship Id="rId7" Type="http://schemas.openxmlformats.org/officeDocument/2006/relationships/image" Target="../media/image574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86.png"/><Relationship Id="rId5" Type="http://schemas.openxmlformats.org/officeDocument/2006/relationships/image" Target="../media/image485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75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76.png"/><Relationship Id="rId7" Type="http://schemas.openxmlformats.org/officeDocument/2006/relationships/image" Target="../media/image5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06.png"/><Relationship Id="rId4" Type="http://schemas.openxmlformats.org/officeDocument/2006/relationships/image" Target="../media/image310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79.png"/><Relationship Id="rId3" Type="http://schemas.openxmlformats.org/officeDocument/2006/relationships/image" Target="../media/image578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72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62.png"/><Relationship Id="rId14" Type="http://schemas.openxmlformats.org/officeDocument/2006/relationships/image" Target="../media/image320.sv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85.png"/><Relationship Id="rId3" Type="http://schemas.openxmlformats.org/officeDocument/2006/relationships/image" Target="../media/image580.png"/><Relationship Id="rId7" Type="http://schemas.openxmlformats.org/officeDocument/2006/relationships/image" Target="../media/image582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84.png"/><Relationship Id="rId5" Type="http://schemas.openxmlformats.org/officeDocument/2006/relationships/image" Target="../media/image581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83.png"/><Relationship Id="rId14" Type="http://schemas.openxmlformats.org/officeDocument/2006/relationships/image" Target="../media/image332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86.png"/><Relationship Id="rId7" Type="http://schemas.openxmlformats.org/officeDocument/2006/relationships/image" Target="../media/image587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68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72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91.png"/><Relationship Id="rId18" Type="http://schemas.openxmlformats.org/officeDocument/2006/relationships/image" Target="../media/image347.svg"/><Relationship Id="rId3" Type="http://schemas.openxmlformats.org/officeDocument/2006/relationships/image" Target="../media/image553.png"/><Relationship Id="rId7" Type="http://schemas.openxmlformats.org/officeDocument/2006/relationships/image" Target="../media/image589.png"/><Relationship Id="rId12" Type="http://schemas.openxmlformats.org/officeDocument/2006/relationships/image" Target="../media/image245.svg"/><Relationship Id="rId17" Type="http://schemas.openxmlformats.org/officeDocument/2006/relationships/image" Target="../media/image593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43.png"/><Relationship Id="rId5" Type="http://schemas.openxmlformats.org/officeDocument/2006/relationships/image" Target="../media/image588.png"/><Relationship Id="rId15" Type="http://schemas.openxmlformats.org/officeDocument/2006/relationships/image" Target="../media/image592.png"/><Relationship Id="rId10" Type="http://schemas.openxmlformats.org/officeDocument/2006/relationships/image" Target="../media/image341.svg"/><Relationship Id="rId19" Type="http://schemas.openxmlformats.org/officeDocument/2006/relationships/image" Target="../media/image594.png"/><Relationship Id="rId4" Type="http://schemas.openxmlformats.org/officeDocument/2006/relationships/image" Target="../media/image264.svg"/><Relationship Id="rId9" Type="http://schemas.openxmlformats.org/officeDocument/2006/relationships/image" Target="../media/image590.png"/><Relationship Id="rId14" Type="http://schemas.openxmlformats.org/officeDocument/2006/relationships/image" Target="../media/image34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59.png"/><Relationship Id="rId7" Type="http://schemas.openxmlformats.org/officeDocument/2006/relationships/image" Target="../media/image45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68.png"/><Relationship Id="rId5" Type="http://schemas.openxmlformats.org/officeDocument/2006/relationships/image" Target="../media/image567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52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67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51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52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96.png"/><Relationship Id="rId4" Type="http://schemas.openxmlformats.org/officeDocument/2006/relationships/image" Target="../media/image351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97.png"/><Relationship Id="rId7" Type="http://schemas.openxmlformats.org/officeDocument/2006/relationships/image" Target="../media/image5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98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00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01.png"/><Relationship Id="rId7" Type="http://schemas.openxmlformats.org/officeDocument/2006/relationships/image" Target="../media/image6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02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04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05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67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69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06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67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69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09.png"/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08.png"/><Relationship Id="rId5" Type="http://schemas.openxmlformats.org/officeDocument/2006/relationships/image" Target="../media/image458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07.png"/><Relationship Id="rId14" Type="http://schemas.openxmlformats.org/officeDocument/2006/relationships/image" Target="../media/image387.sv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6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67.png"/><Relationship Id="rId7" Type="http://schemas.openxmlformats.org/officeDocument/2006/relationships/image" Target="../media/image4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68.png"/><Relationship Id="rId4" Type="http://schemas.openxmlformats.org/officeDocument/2006/relationships/image" Target="../media/image8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77.png"/><Relationship Id="rId7" Type="http://schemas.openxmlformats.org/officeDocument/2006/relationships/image" Target="../media/image611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13.png"/><Relationship Id="rId5" Type="http://schemas.openxmlformats.org/officeDocument/2006/relationships/image" Target="../media/image458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12.png"/><Relationship Id="rId14" Type="http://schemas.openxmlformats.org/officeDocument/2006/relationships/image" Target="../media/image69.sv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3.xml"/></Relationships>
</file>

<file path=ppt/slides/_rels/slide2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96.png"/><Relationship Id="rId26" Type="http://schemas.openxmlformats.org/officeDocument/2006/relationships/image" Target="../media/image300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04.png"/><Relationship Id="rId42" Type="http://schemas.openxmlformats.org/officeDocument/2006/relationships/image" Target="../media/image308.png"/><Relationship Id="rId47" Type="http://schemas.openxmlformats.org/officeDocument/2006/relationships/image" Target="../media/image452.svg"/><Relationship Id="rId50" Type="http://schemas.openxmlformats.org/officeDocument/2006/relationships/image" Target="../media/image312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21.png"/><Relationship Id="rId76" Type="http://schemas.openxmlformats.org/officeDocument/2006/relationships/image" Target="../media/image325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89.png"/><Relationship Id="rId16" Type="http://schemas.openxmlformats.org/officeDocument/2006/relationships/image" Target="../media/image295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99.png"/><Relationship Id="rId32" Type="http://schemas.openxmlformats.org/officeDocument/2006/relationships/image" Target="../media/image303.png"/><Relationship Id="rId37" Type="http://schemas.openxmlformats.org/officeDocument/2006/relationships/image" Target="../media/image442.svg"/><Relationship Id="rId40" Type="http://schemas.openxmlformats.org/officeDocument/2006/relationships/image" Target="../media/image307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16.png"/><Relationship Id="rId66" Type="http://schemas.openxmlformats.org/officeDocument/2006/relationships/image" Target="../media/image320.png"/><Relationship Id="rId74" Type="http://schemas.openxmlformats.org/officeDocument/2006/relationships/image" Target="../media/image324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92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09.png"/><Relationship Id="rId52" Type="http://schemas.openxmlformats.org/officeDocument/2006/relationships/image" Target="../media/image313.png"/><Relationship Id="rId60" Type="http://schemas.openxmlformats.org/officeDocument/2006/relationships/image" Target="../media/image317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26.png"/><Relationship Id="rId81" Type="http://schemas.openxmlformats.org/officeDocument/2006/relationships/image" Target="../media/image486.svg"/><Relationship Id="rId4" Type="http://schemas.openxmlformats.org/officeDocument/2006/relationships/image" Target="../media/image290.png"/><Relationship Id="rId9" Type="http://schemas.openxmlformats.org/officeDocument/2006/relationships/image" Target="../media/image415.svg"/><Relationship Id="rId14" Type="http://schemas.openxmlformats.org/officeDocument/2006/relationships/image" Target="../media/image294.png"/><Relationship Id="rId22" Type="http://schemas.openxmlformats.org/officeDocument/2006/relationships/image" Target="../media/image298.png"/><Relationship Id="rId27" Type="http://schemas.openxmlformats.org/officeDocument/2006/relationships/image" Target="../media/image432.svg"/><Relationship Id="rId30" Type="http://schemas.openxmlformats.org/officeDocument/2006/relationships/image" Target="../media/image302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11.png"/><Relationship Id="rId56" Type="http://schemas.openxmlformats.org/officeDocument/2006/relationships/image" Target="../media/image315.png"/><Relationship Id="rId64" Type="http://schemas.openxmlformats.org/officeDocument/2006/relationships/image" Target="../media/image319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91.png"/><Relationship Id="rId51" Type="http://schemas.openxmlformats.org/officeDocument/2006/relationships/image" Target="../media/image456.svg"/><Relationship Id="rId72" Type="http://schemas.openxmlformats.org/officeDocument/2006/relationships/image" Target="../media/image323.png"/><Relationship Id="rId80" Type="http://schemas.openxmlformats.org/officeDocument/2006/relationships/image" Target="../media/image327.png"/><Relationship Id="rId3" Type="http://schemas.openxmlformats.org/officeDocument/2006/relationships/image" Target="../media/image409.svg"/><Relationship Id="rId12" Type="http://schemas.openxmlformats.org/officeDocument/2006/relationships/image" Target="../media/image293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06.png"/><Relationship Id="rId46" Type="http://schemas.openxmlformats.org/officeDocument/2006/relationships/image" Target="../media/image310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97.png"/><Relationship Id="rId41" Type="http://schemas.openxmlformats.org/officeDocument/2006/relationships/image" Target="../media/image446.svg"/><Relationship Id="rId54" Type="http://schemas.openxmlformats.org/officeDocument/2006/relationships/image" Target="../media/image314.png"/><Relationship Id="rId62" Type="http://schemas.openxmlformats.org/officeDocument/2006/relationships/image" Target="../media/image318.png"/><Relationship Id="rId70" Type="http://schemas.openxmlformats.org/officeDocument/2006/relationships/image" Target="../media/image322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01.png"/><Relationship Id="rId36" Type="http://schemas.openxmlformats.org/officeDocument/2006/relationships/image" Target="../media/image305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36.png"/><Relationship Id="rId26" Type="http://schemas.openxmlformats.org/officeDocument/2006/relationships/image" Target="../media/image340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44.png"/><Relationship Id="rId42" Type="http://schemas.openxmlformats.org/officeDocument/2006/relationships/image" Target="../media/image347.png"/><Relationship Id="rId47" Type="http://schemas.openxmlformats.org/officeDocument/2006/relationships/image" Target="../media/image524.svg"/><Relationship Id="rId50" Type="http://schemas.openxmlformats.org/officeDocument/2006/relationships/image" Target="../media/image351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60.png"/><Relationship Id="rId76" Type="http://schemas.openxmlformats.org/officeDocument/2006/relationships/image" Target="../media/image364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28.png"/><Relationship Id="rId16" Type="http://schemas.openxmlformats.org/officeDocument/2006/relationships/image" Target="../media/image335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39.png"/><Relationship Id="rId32" Type="http://schemas.openxmlformats.org/officeDocument/2006/relationships/image" Target="../media/image343.png"/><Relationship Id="rId37" Type="http://schemas.openxmlformats.org/officeDocument/2006/relationships/image" Target="../media/image514.svg"/><Relationship Id="rId40" Type="http://schemas.openxmlformats.org/officeDocument/2006/relationships/image" Target="../media/image346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55.png"/><Relationship Id="rId66" Type="http://schemas.openxmlformats.org/officeDocument/2006/relationships/image" Target="../media/image359.png"/><Relationship Id="rId74" Type="http://schemas.openxmlformats.org/officeDocument/2006/relationships/image" Target="../media/image363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32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48.png"/><Relationship Id="rId52" Type="http://schemas.openxmlformats.org/officeDocument/2006/relationships/image" Target="../media/image352.png"/><Relationship Id="rId60" Type="http://schemas.openxmlformats.org/officeDocument/2006/relationships/image" Target="../media/image356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65.png"/><Relationship Id="rId81" Type="http://schemas.openxmlformats.org/officeDocument/2006/relationships/image" Target="../media/image556.svg"/><Relationship Id="rId4" Type="http://schemas.openxmlformats.org/officeDocument/2006/relationships/image" Target="../media/image329.png"/><Relationship Id="rId9" Type="http://schemas.openxmlformats.org/officeDocument/2006/relationships/image" Target="../media/image385.svg"/><Relationship Id="rId14" Type="http://schemas.openxmlformats.org/officeDocument/2006/relationships/image" Target="../media/image334.png"/><Relationship Id="rId22" Type="http://schemas.openxmlformats.org/officeDocument/2006/relationships/image" Target="../media/image338.png"/><Relationship Id="rId27" Type="http://schemas.openxmlformats.org/officeDocument/2006/relationships/image" Target="../media/image504.svg"/><Relationship Id="rId30" Type="http://schemas.openxmlformats.org/officeDocument/2006/relationships/image" Target="../media/image342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50.png"/><Relationship Id="rId56" Type="http://schemas.openxmlformats.org/officeDocument/2006/relationships/image" Target="../media/image354.png"/><Relationship Id="rId64" Type="http://schemas.openxmlformats.org/officeDocument/2006/relationships/image" Target="../media/image358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31.png"/><Relationship Id="rId51" Type="http://schemas.openxmlformats.org/officeDocument/2006/relationships/image" Target="../media/image528.svg"/><Relationship Id="rId72" Type="http://schemas.openxmlformats.org/officeDocument/2006/relationships/image" Target="../media/image362.png"/><Relationship Id="rId80" Type="http://schemas.openxmlformats.org/officeDocument/2006/relationships/image" Target="../media/image366.png"/><Relationship Id="rId3" Type="http://schemas.openxmlformats.org/officeDocument/2006/relationships/image" Target="../media/image383.svg"/><Relationship Id="rId12" Type="http://schemas.openxmlformats.org/officeDocument/2006/relationships/image" Target="../media/image333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49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37.png"/><Relationship Id="rId41" Type="http://schemas.openxmlformats.org/officeDocument/2006/relationships/image" Target="../media/image518.svg"/><Relationship Id="rId54" Type="http://schemas.openxmlformats.org/officeDocument/2006/relationships/image" Target="../media/image353.png"/><Relationship Id="rId62" Type="http://schemas.openxmlformats.org/officeDocument/2006/relationships/image" Target="../media/image357.png"/><Relationship Id="rId70" Type="http://schemas.openxmlformats.org/officeDocument/2006/relationships/image" Target="../media/image361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0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41.png"/><Relationship Id="rId36" Type="http://schemas.openxmlformats.org/officeDocument/2006/relationships/image" Target="../media/image345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75.png"/><Relationship Id="rId26" Type="http://schemas.openxmlformats.org/officeDocument/2006/relationships/image" Target="../media/image379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83.png"/><Relationship Id="rId42" Type="http://schemas.openxmlformats.org/officeDocument/2006/relationships/image" Target="../media/image387.png"/><Relationship Id="rId47" Type="http://schemas.openxmlformats.org/officeDocument/2006/relationships/image" Target="../media/image596.svg"/><Relationship Id="rId50" Type="http://schemas.openxmlformats.org/officeDocument/2006/relationships/image" Target="../media/image391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00.png"/><Relationship Id="rId76" Type="http://schemas.openxmlformats.org/officeDocument/2006/relationships/image" Target="../media/image404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67.png"/><Relationship Id="rId16" Type="http://schemas.openxmlformats.org/officeDocument/2006/relationships/image" Target="../media/image374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78.png"/><Relationship Id="rId32" Type="http://schemas.openxmlformats.org/officeDocument/2006/relationships/image" Target="../media/image382.png"/><Relationship Id="rId37" Type="http://schemas.openxmlformats.org/officeDocument/2006/relationships/image" Target="../media/image586.svg"/><Relationship Id="rId40" Type="http://schemas.openxmlformats.org/officeDocument/2006/relationships/image" Target="../media/image386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95.png"/><Relationship Id="rId66" Type="http://schemas.openxmlformats.org/officeDocument/2006/relationships/image" Target="../media/image399.png"/><Relationship Id="rId74" Type="http://schemas.openxmlformats.org/officeDocument/2006/relationships/image" Target="../media/image403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71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88.png"/><Relationship Id="rId52" Type="http://schemas.openxmlformats.org/officeDocument/2006/relationships/image" Target="../media/image392.png"/><Relationship Id="rId60" Type="http://schemas.openxmlformats.org/officeDocument/2006/relationships/image" Target="../media/image396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05.png"/><Relationship Id="rId81" Type="http://schemas.openxmlformats.org/officeDocument/2006/relationships/image" Target="../media/image624.svg"/><Relationship Id="rId4" Type="http://schemas.openxmlformats.org/officeDocument/2006/relationships/image" Target="../media/image368.png"/><Relationship Id="rId9" Type="http://schemas.openxmlformats.org/officeDocument/2006/relationships/image" Target="../media/image564.svg"/><Relationship Id="rId14" Type="http://schemas.openxmlformats.org/officeDocument/2006/relationships/image" Target="../media/image373.png"/><Relationship Id="rId22" Type="http://schemas.openxmlformats.org/officeDocument/2006/relationships/image" Target="../media/image377.png"/><Relationship Id="rId27" Type="http://schemas.openxmlformats.org/officeDocument/2006/relationships/image" Target="../media/image578.svg"/><Relationship Id="rId30" Type="http://schemas.openxmlformats.org/officeDocument/2006/relationships/image" Target="../media/image381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90.png"/><Relationship Id="rId56" Type="http://schemas.openxmlformats.org/officeDocument/2006/relationships/image" Target="../media/image394.png"/><Relationship Id="rId64" Type="http://schemas.openxmlformats.org/officeDocument/2006/relationships/image" Target="../media/image398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70.png"/><Relationship Id="rId51" Type="http://schemas.openxmlformats.org/officeDocument/2006/relationships/image" Target="../media/image600.svg"/><Relationship Id="rId72" Type="http://schemas.openxmlformats.org/officeDocument/2006/relationships/image" Target="../media/image402.png"/><Relationship Id="rId80" Type="http://schemas.openxmlformats.org/officeDocument/2006/relationships/image" Target="../media/image406.png"/><Relationship Id="rId3" Type="http://schemas.openxmlformats.org/officeDocument/2006/relationships/image" Target="../media/image558.svg"/><Relationship Id="rId12" Type="http://schemas.openxmlformats.org/officeDocument/2006/relationships/image" Target="../media/image372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85.png"/><Relationship Id="rId46" Type="http://schemas.openxmlformats.org/officeDocument/2006/relationships/image" Target="../media/image389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76.png"/><Relationship Id="rId41" Type="http://schemas.openxmlformats.org/officeDocument/2006/relationships/image" Target="../media/image590.svg"/><Relationship Id="rId54" Type="http://schemas.openxmlformats.org/officeDocument/2006/relationships/image" Target="../media/image393.png"/><Relationship Id="rId62" Type="http://schemas.openxmlformats.org/officeDocument/2006/relationships/image" Target="../media/image397.png"/><Relationship Id="rId70" Type="http://schemas.openxmlformats.org/officeDocument/2006/relationships/image" Target="../media/image401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9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80.png"/><Relationship Id="rId36" Type="http://schemas.openxmlformats.org/officeDocument/2006/relationships/image" Target="../media/image384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15.png"/><Relationship Id="rId26" Type="http://schemas.openxmlformats.org/officeDocument/2006/relationships/image" Target="../media/image419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23.png"/><Relationship Id="rId42" Type="http://schemas.openxmlformats.org/officeDocument/2006/relationships/image" Target="../media/image347.png"/><Relationship Id="rId47" Type="http://schemas.openxmlformats.org/officeDocument/2006/relationships/image" Target="../media/image668.svg"/><Relationship Id="rId50" Type="http://schemas.openxmlformats.org/officeDocument/2006/relationships/image" Target="../media/image430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07.png"/><Relationship Id="rId16" Type="http://schemas.openxmlformats.org/officeDocument/2006/relationships/image" Target="../media/image414.png"/><Relationship Id="rId20" Type="http://schemas.openxmlformats.org/officeDocument/2006/relationships/image" Target="../media/image416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32.png"/><Relationship Id="rId62" Type="http://schemas.openxmlformats.org/officeDocument/2006/relationships/image" Target="../media/image4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9.png"/><Relationship Id="rId11" Type="http://schemas.openxmlformats.org/officeDocument/2006/relationships/image" Target="../media/image634.svg"/><Relationship Id="rId24" Type="http://schemas.openxmlformats.org/officeDocument/2006/relationships/image" Target="../media/image418.png"/><Relationship Id="rId32" Type="http://schemas.openxmlformats.org/officeDocument/2006/relationships/image" Target="../media/image422.png"/><Relationship Id="rId37" Type="http://schemas.openxmlformats.org/officeDocument/2006/relationships/image" Target="../media/image660.svg"/><Relationship Id="rId40" Type="http://schemas.openxmlformats.org/officeDocument/2006/relationships/image" Target="../media/image426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34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20.png"/><Relationship Id="rId36" Type="http://schemas.openxmlformats.org/officeDocument/2006/relationships/image" Target="../media/image424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11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27.png"/><Relationship Id="rId52" Type="http://schemas.openxmlformats.org/officeDocument/2006/relationships/image" Target="../media/image431.png"/><Relationship Id="rId60" Type="http://schemas.openxmlformats.org/officeDocument/2006/relationships/image" Target="../media/image435.png"/><Relationship Id="rId65" Type="http://schemas.openxmlformats.org/officeDocument/2006/relationships/image" Target="../media/image686.svg"/><Relationship Id="rId4" Type="http://schemas.openxmlformats.org/officeDocument/2006/relationships/image" Target="../media/image408.png"/><Relationship Id="rId9" Type="http://schemas.openxmlformats.org/officeDocument/2006/relationships/image" Target="../media/image632.svg"/><Relationship Id="rId14" Type="http://schemas.openxmlformats.org/officeDocument/2006/relationships/image" Target="../media/image413.png"/><Relationship Id="rId22" Type="http://schemas.openxmlformats.org/officeDocument/2006/relationships/image" Target="../media/image417.png"/><Relationship Id="rId27" Type="http://schemas.openxmlformats.org/officeDocument/2006/relationships/image" Target="../media/image650.svg"/><Relationship Id="rId30" Type="http://schemas.openxmlformats.org/officeDocument/2006/relationships/image" Target="../media/image421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29.png"/><Relationship Id="rId56" Type="http://schemas.openxmlformats.org/officeDocument/2006/relationships/image" Target="../media/image433.png"/><Relationship Id="rId64" Type="http://schemas.openxmlformats.org/officeDocument/2006/relationships/image" Target="../media/image437.png"/><Relationship Id="rId8" Type="http://schemas.openxmlformats.org/officeDocument/2006/relationships/image" Target="../media/image410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12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25.png"/><Relationship Id="rId46" Type="http://schemas.openxmlformats.org/officeDocument/2006/relationships/image" Target="../media/image428.png"/><Relationship Id="rId59" Type="http://schemas.openxmlformats.org/officeDocument/2006/relationships/image" Target="../media/image680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 later.)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69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moves every 1.5 seconds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15971</Words>
  <Application>Microsoft Office PowerPoint</Application>
  <PresentationFormat>ユーザー設定</PresentationFormat>
  <Paragraphs>4064</Paragraphs>
  <Slides>257</Slides>
  <Notes>51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257</vt:i4>
      </vt:variant>
    </vt:vector>
  </HeadingPairs>
  <TitlesOfParts>
    <vt:vector size="280" baseType="lpstr">
      <vt:lpstr>Arial</vt:lpstr>
      <vt:lpstr>ＭＳ Ｐゴシック</vt:lpstr>
      <vt:lpstr>Roboto</vt:lpstr>
      <vt:lpstr>Titillium</vt:lpstr>
      <vt:lpstr>Calibri</vt:lpstr>
      <vt:lpstr>Roboto Condensed</vt:lpstr>
      <vt:lpstr>Roboto Slab</vt:lpstr>
      <vt:lpstr>Wingdings</vt:lpstr>
      <vt:lpstr>Titillium Bd</vt:lpstr>
      <vt:lpstr>Times New Roman</vt:lpstr>
      <vt:lpstr>Roboto Black</vt:lpstr>
      <vt:lpstr>Open Sans Light</vt:lpstr>
      <vt:lpstr>游ゴシック</vt:lpstr>
      <vt:lpstr>Titillium Lt</vt:lpstr>
      <vt:lpstr>Segoe UI Black</vt:lpstr>
      <vt:lpstr>Segoe UI Light</vt:lpstr>
      <vt:lpstr>Segoe UI</vt:lpstr>
      <vt:lpstr>Ubuntu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2021-06-16T12:43:00Z</dcterms:modified>
</cp:coreProperties>
</file>